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F03C-E975-AB00-14AF-C8642CCD9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199" y="1493378"/>
            <a:ext cx="4233334" cy="3871244"/>
          </a:xfrm>
        </p:spPr>
        <p:txBody>
          <a:bodyPr>
            <a:noAutofit/>
          </a:bodyPr>
          <a:lstStyle/>
          <a:p>
            <a:r>
              <a:rPr lang="en-US" sz="7200" dirty="0">
                <a:latin typeface="Brandon Grotesque Regular" panose="020B0503020203060202" pitchFamily="34" charset="0"/>
              </a:rPr>
              <a:t>Founders Day Challenge Prizes</a:t>
            </a:r>
          </a:p>
        </p:txBody>
      </p:sp>
      <p:pic>
        <p:nvPicPr>
          <p:cNvPr id="7" name="Picture 6" descr="A logo for a women's day challenge&#10;&#10;Description automatically generated">
            <a:extLst>
              <a:ext uri="{FF2B5EF4-FFF2-40B4-BE49-F238E27FC236}">
                <a16:creationId xmlns:a16="http://schemas.microsoft.com/office/drawing/2014/main" id="{AE8152D4-3B7E-B389-4FFD-A309517D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3016"/>
            <a:ext cx="5676899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6212B-9953-A356-CBF1-1F1EA1CACC77}"/>
              </a:ext>
            </a:extLst>
          </p:cNvPr>
          <p:cNvSpPr txBox="1"/>
          <p:nvPr/>
        </p:nvSpPr>
        <p:spPr>
          <a:xfrm>
            <a:off x="7637450" y="256095"/>
            <a:ext cx="2055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ndon Grotesque Regular" panose="020B0503020203060202" pitchFamily="34" charset="0"/>
              </a:rPr>
              <a:t>$500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EB200-B67A-F661-5AB2-D7F53D11036C}"/>
              </a:ext>
            </a:extLst>
          </p:cNvPr>
          <p:cNvSpPr txBox="1"/>
          <p:nvPr/>
        </p:nvSpPr>
        <p:spPr>
          <a:xfrm>
            <a:off x="1997165" y="256096"/>
            <a:ext cx="2055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ndon Grotesque Regular" panose="020B0503020203060202" pitchFamily="34" charset="0"/>
              </a:rPr>
              <a:t>$250</a:t>
            </a:r>
          </a:p>
        </p:txBody>
      </p:sp>
      <p:pic>
        <p:nvPicPr>
          <p:cNvPr id="3" name="Picture 2" descr="A pink pack on a wood surface&#10;&#10;Description automatically generated">
            <a:extLst>
              <a:ext uri="{FF2B5EF4-FFF2-40B4-BE49-F238E27FC236}">
                <a16:creationId xmlns:a16="http://schemas.microsoft.com/office/drawing/2014/main" id="{5EEFACF0-1909-F17F-55AE-B4C768203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32" y="1414718"/>
            <a:ext cx="3658879" cy="4878505"/>
          </a:xfrm>
          <a:prstGeom prst="rect">
            <a:avLst/>
          </a:prstGeom>
        </p:spPr>
      </p:pic>
      <p:pic>
        <p:nvPicPr>
          <p:cNvPr id="7" name="Picture 6" descr="A key chain on a wood surface&#10;&#10;Description automatically generated">
            <a:extLst>
              <a:ext uri="{FF2B5EF4-FFF2-40B4-BE49-F238E27FC236}">
                <a16:creationId xmlns:a16="http://schemas.microsoft.com/office/drawing/2014/main" id="{2605A527-7283-235D-DA41-8A56116D1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32" y="1414718"/>
            <a:ext cx="3658879" cy="48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5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6212B-9953-A356-CBF1-1F1EA1CACC77}"/>
              </a:ext>
            </a:extLst>
          </p:cNvPr>
          <p:cNvSpPr txBox="1"/>
          <p:nvPr/>
        </p:nvSpPr>
        <p:spPr>
          <a:xfrm>
            <a:off x="7637449" y="256095"/>
            <a:ext cx="255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ndon Grotesque Regular" panose="020B0503020203060202" pitchFamily="34" charset="0"/>
              </a:rPr>
              <a:t>$1,500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EB200-B67A-F661-5AB2-D7F53D11036C}"/>
              </a:ext>
            </a:extLst>
          </p:cNvPr>
          <p:cNvSpPr txBox="1"/>
          <p:nvPr/>
        </p:nvSpPr>
        <p:spPr>
          <a:xfrm>
            <a:off x="1997165" y="256096"/>
            <a:ext cx="2055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randon Grotesque Regular" panose="020B0503020203060202" pitchFamily="34" charset="0"/>
              </a:rPr>
              <a:t>$750</a:t>
            </a:r>
          </a:p>
        </p:txBody>
      </p:sp>
      <p:pic>
        <p:nvPicPr>
          <p:cNvPr id="4" name="Picture 3" descr="A gold necklace with a bar on a wood surface&#10;&#10;Description automatically generated">
            <a:extLst>
              <a:ext uri="{FF2B5EF4-FFF2-40B4-BE49-F238E27FC236}">
                <a16:creationId xmlns:a16="http://schemas.microsoft.com/office/drawing/2014/main" id="{2ADC4DC1-697D-EDB8-C16A-AF80F3C49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10" y="1271758"/>
            <a:ext cx="3933264" cy="5244352"/>
          </a:xfrm>
          <a:prstGeom prst="rect">
            <a:avLst/>
          </a:prstGeom>
        </p:spPr>
      </p:pic>
      <p:pic>
        <p:nvPicPr>
          <p:cNvPr id="9" name="Picture 8" descr="A pink mug with white text&#10;&#10;Description automatically generated">
            <a:extLst>
              <a:ext uri="{FF2B5EF4-FFF2-40B4-BE49-F238E27FC236}">
                <a16:creationId xmlns:a16="http://schemas.microsoft.com/office/drawing/2014/main" id="{18DEDEB5-D6D3-E177-2E0A-809BD420B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2" y="1930323"/>
            <a:ext cx="4413477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6212B-9953-A356-CBF1-1F1EA1CACC77}"/>
              </a:ext>
            </a:extLst>
          </p:cNvPr>
          <p:cNvSpPr txBox="1"/>
          <p:nvPr/>
        </p:nvSpPr>
        <p:spPr>
          <a:xfrm>
            <a:off x="3168977" y="354721"/>
            <a:ext cx="5854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andon Grotesque Regular" panose="020B0503020203060202" pitchFamily="34" charset="0"/>
              </a:rPr>
              <a:t>$3,000</a:t>
            </a:r>
          </a:p>
        </p:txBody>
      </p:sp>
      <p:pic>
        <p:nvPicPr>
          <p:cNvPr id="4" name="Picture 3" descr="A white and black flag&#10;&#10;Description automatically generated">
            <a:extLst>
              <a:ext uri="{FF2B5EF4-FFF2-40B4-BE49-F238E27FC236}">
                <a16:creationId xmlns:a16="http://schemas.microsoft.com/office/drawing/2014/main" id="{D00D5325-54E8-6FC1-3A78-6FF969408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4" y="1853542"/>
            <a:ext cx="4599131" cy="4088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B3BBEB-E98C-C7CE-6286-09C714F3E687}"/>
              </a:ext>
            </a:extLst>
          </p:cNvPr>
          <p:cNvSpPr txBox="1"/>
          <p:nvPr/>
        </p:nvSpPr>
        <p:spPr>
          <a:xfrm>
            <a:off x="3940502" y="5934670"/>
            <a:ext cx="459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randon Grotesque Regular" panose="020B0503020203060202" pitchFamily="34" charset="0"/>
              </a:rPr>
              <a:t>Blanket</a:t>
            </a:r>
          </a:p>
        </p:txBody>
      </p:sp>
    </p:spTree>
    <p:extLst>
      <p:ext uri="{BB962C8B-B14F-4D97-AF65-F5344CB8AC3E}">
        <p14:creationId xmlns:p14="http://schemas.microsoft.com/office/powerpoint/2010/main" val="91931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6212B-9953-A356-CBF1-1F1EA1CACC77}"/>
              </a:ext>
            </a:extLst>
          </p:cNvPr>
          <p:cNvSpPr txBox="1"/>
          <p:nvPr/>
        </p:nvSpPr>
        <p:spPr>
          <a:xfrm>
            <a:off x="3168977" y="60718"/>
            <a:ext cx="5854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andon Grotesque Regular" panose="020B0503020203060202" pitchFamily="34" charset="0"/>
              </a:rPr>
              <a:t>$5,000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3D569-C5DA-D7F6-3EC9-B1F9B5AB3935}"/>
              </a:ext>
            </a:extLst>
          </p:cNvPr>
          <p:cNvSpPr txBox="1"/>
          <p:nvPr/>
        </p:nvSpPr>
        <p:spPr>
          <a:xfrm>
            <a:off x="2126853" y="1281512"/>
            <a:ext cx="79382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andon Grotesque Regular" panose="020B0503020203060202" pitchFamily="34" charset="0"/>
              </a:rPr>
              <a:t>Everyone who reaches this level will be entered to win 1 trip to a Delta Zeta event this spring!</a:t>
            </a:r>
          </a:p>
        </p:txBody>
      </p:sp>
    </p:spTree>
    <p:extLst>
      <p:ext uri="{BB962C8B-B14F-4D97-AF65-F5344CB8AC3E}">
        <p14:creationId xmlns:p14="http://schemas.microsoft.com/office/powerpoint/2010/main" val="147479171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Brandon Grotesque Regular</vt:lpstr>
      <vt:lpstr>Neue Haas Grotesk Text Pro</vt:lpstr>
      <vt:lpstr>VanillaVTI</vt:lpstr>
      <vt:lpstr>Founders Day Challenge Prizes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Founders Day Challenge Prizes</dc:title>
  <dc:creator>Raenee Patterson</dc:creator>
  <cp:lastModifiedBy>Alicia Favata</cp:lastModifiedBy>
  <cp:revision>3</cp:revision>
  <dcterms:created xsi:type="dcterms:W3CDTF">2023-09-26T19:17:01Z</dcterms:created>
  <dcterms:modified xsi:type="dcterms:W3CDTF">2023-10-09T16:59:56Z</dcterms:modified>
</cp:coreProperties>
</file>